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 varScale="1">
        <p:scale>
          <a:sx n="124" d="100"/>
          <a:sy n="124" d="100"/>
        </p:scale>
        <p:origin x="84" y="4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 .Smart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470852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17579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No Crime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643452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3586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55400" y="675006"/>
            <a:ext cx="2360478" cy="2137760"/>
            <a:chOff x="114304" y="675006"/>
            <a:chExt cx="2360478" cy="2137760"/>
          </a:xfrm>
        </p:grpSpPr>
        <p:sp>
          <p:nvSpPr>
            <p:cNvPr id="6" name="오른쪽 화살표 5"/>
            <p:cNvSpPr/>
            <p:nvPr/>
          </p:nvSpPr>
          <p:spPr>
            <a:xfrm>
              <a:off x="995079" y="1626243"/>
              <a:ext cx="176155" cy="70462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4" y="675006"/>
              <a:ext cx="846536" cy="1937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316" y="2612711"/>
              <a:ext cx="7729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UI Version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변경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2147"/>
            <a:stretch/>
          </p:blipFill>
          <p:spPr>
            <a:xfrm>
              <a:off x="1206466" y="675006"/>
              <a:ext cx="1268316" cy="193770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170484" y="746125"/>
            <a:ext cx="382111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범죄 예방 활용 </a:t>
            </a:r>
            <a:r>
              <a:rPr lang="en-US" altLang="ko-KR" sz="1000" b="1" dirty="0" smtClean="0"/>
              <a:t>APP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경찰청에서 공개한 범죄 데이터를 학습한 </a:t>
            </a:r>
            <a:r>
              <a:rPr lang="en-US" altLang="ko-KR" sz="1000" dirty="0" smtClean="0"/>
              <a:t>AI </a:t>
            </a:r>
            <a:r>
              <a:rPr lang="ko-KR" altLang="en-US" sz="1000" dirty="0" smtClean="0"/>
              <a:t>모델을 작성하여 </a:t>
            </a:r>
            <a:r>
              <a:rPr lang="ko-KR" altLang="en-US" sz="1000" u="sng" dirty="0" smtClean="0"/>
              <a:t>범죄 예방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빠른 대응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수사기관의 활용에 목표</a:t>
            </a:r>
            <a:r>
              <a:rPr lang="ko-KR" altLang="en-US" sz="1000" dirty="0" smtClean="0"/>
              <a:t>를 두고 개발하였습니다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비동기 함수 처리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최초 버전의 </a:t>
            </a:r>
            <a:r>
              <a:rPr lang="en-US" altLang="ko-KR" sz="1000" dirty="0" smtClean="0"/>
              <a:t>UI</a:t>
            </a:r>
            <a:r>
              <a:rPr lang="ko-KR" altLang="en-US" sz="1000" dirty="0" smtClean="0"/>
              <a:t>로부터 발전하여 더 보기 좋게 </a:t>
            </a:r>
            <a:r>
              <a:rPr lang="ko-KR" altLang="en-US" sz="1000" u="sng" dirty="0" smtClean="0"/>
              <a:t>스스로 디자인</a:t>
            </a:r>
            <a:r>
              <a:rPr lang="ko-KR" altLang="en-US" sz="1000" dirty="0" smtClean="0"/>
              <a:t>하였으며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 과정에서 </a:t>
            </a:r>
            <a:r>
              <a:rPr lang="ko-KR" altLang="en-US" sz="1000" u="sng" dirty="0" smtClean="0"/>
              <a:t>비동기 함수의 처리 방법과 방식에 대해 학습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GPS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데이터를 이용한 실시간 위치의 안전도 제공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프레임워크에서 제공하는 </a:t>
            </a:r>
            <a:r>
              <a:rPr lang="en-US" altLang="ko-KR" sz="1000" u="sng" dirty="0" smtClean="0"/>
              <a:t>GPS </a:t>
            </a:r>
            <a:r>
              <a:rPr lang="ko-KR" altLang="en-US" sz="1000" u="sng" dirty="0" smtClean="0"/>
              <a:t>정보</a:t>
            </a:r>
            <a:r>
              <a:rPr lang="ko-KR" altLang="en-US" sz="1000" dirty="0" smtClean="0"/>
              <a:t>를 외부 도움없이 </a:t>
            </a:r>
            <a:r>
              <a:rPr lang="ko-KR" altLang="en-US" sz="1000" u="sng" dirty="0" smtClean="0"/>
              <a:t>공식 문서로만 스스로 학습</a:t>
            </a:r>
            <a:r>
              <a:rPr lang="ko-KR" altLang="en-US" sz="1000" dirty="0" smtClean="0"/>
              <a:t>하여 기능을 구현하였습니다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CCTV </a:t>
            </a:r>
            <a:r>
              <a:rPr lang="ko-KR" altLang="en-US" sz="1000" b="1" dirty="0" err="1" smtClean="0">
                <a:solidFill>
                  <a:schemeClr val="tx2"/>
                </a:solidFill>
              </a:rPr>
              <a:t>클러스터링</a:t>
            </a:r>
            <a:endParaRPr lang="en-US" altLang="ko-KR" sz="1000" b="1" dirty="0" smtClean="0"/>
          </a:p>
          <a:p>
            <a:r>
              <a:rPr lang="en-US" altLang="ko-KR" sz="1000" dirty="0" smtClean="0"/>
              <a:t>CCTV</a:t>
            </a:r>
            <a:r>
              <a:rPr lang="ko-KR" altLang="en-US" sz="1000" dirty="0" smtClean="0"/>
              <a:t>의 위치를 </a:t>
            </a:r>
            <a:r>
              <a:rPr lang="ko-KR" altLang="en-US" sz="1000" u="sng" dirty="0" smtClean="0"/>
              <a:t>확대 비율에 따라 클러스터링하여 제공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효율을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협업</a:t>
            </a:r>
            <a:endParaRPr lang="en-US" altLang="ko-KR" sz="1000" b="1" dirty="0" smtClean="0"/>
          </a:p>
          <a:p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개발자와 협업하는 과정</a:t>
            </a:r>
            <a:r>
              <a:rPr lang="ko-KR" altLang="en-US" sz="1000" dirty="0" smtClean="0"/>
              <a:t>에서 필요한 </a:t>
            </a:r>
            <a:r>
              <a:rPr lang="ko-KR" altLang="en-US" sz="1000" u="sng" dirty="0" smtClean="0"/>
              <a:t>명세를 공유하며 소통</a:t>
            </a:r>
            <a:r>
              <a:rPr lang="ko-KR" altLang="en-US" sz="1000" dirty="0" smtClean="0"/>
              <a:t>하였고 서로의 지식을 나누며 </a:t>
            </a:r>
            <a:r>
              <a:rPr lang="en-US" altLang="ko-KR" sz="1000" dirty="0" smtClean="0"/>
              <a:t>Back-End </a:t>
            </a:r>
            <a:r>
              <a:rPr lang="ko-KR" altLang="en-US" sz="1000" dirty="0" smtClean="0"/>
              <a:t>개발자가 </a:t>
            </a:r>
            <a:r>
              <a:rPr lang="ko-KR" altLang="en-US" sz="1000" u="sng" dirty="0" smtClean="0"/>
              <a:t>어떤 방식으로 명세를 작성해야 </a:t>
            </a:r>
            <a:r>
              <a:rPr lang="en-US" altLang="ko-KR" sz="1000" u="sng" dirty="0" smtClean="0"/>
              <a:t>Front-End </a:t>
            </a:r>
            <a:r>
              <a:rPr lang="ko-KR" altLang="en-US" sz="1000" u="sng" dirty="0" smtClean="0"/>
              <a:t>개발자에게 도움이 되는 지</a:t>
            </a:r>
            <a:r>
              <a:rPr lang="ko-KR" altLang="en-US" sz="1000" dirty="0" smtClean="0"/>
              <a:t>를 배울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84296" y="680298"/>
            <a:ext cx="2189966" cy="2124843"/>
            <a:chOff x="2743200" y="680298"/>
            <a:chExt cx="2189966" cy="2124843"/>
          </a:xfrm>
        </p:grpSpPr>
        <p:grpSp>
          <p:nvGrpSpPr>
            <p:cNvPr id="13" name="그룹 12"/>
            <p:cNvGrpSpPr/>
            <p:nvPr/>
          </p:nvGrpSpPr>
          <p:grpSpPr>
            <a:xfrm>
              <a:off x="2743200" y="680298"/>
              <a:ext cx="2189966" cy="1932413"/>
              <a:chOff x="3886200" y="777239"/>
              <a:chExt cx="4614863" cy="4072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200" y="777239"/>
                <a:ext cx="2084735" cy="407212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029" y="777239"/>
                <a:ext cx="2030034" cy="4072128"/>
              </a:xfrm>
              <a:prstGeom prst="rect">
                <a:avLst/>
              </a:prstGeom>
            </p:spPr>
          </p:pic>
          <p:cxnSp>
            <p:nvCxnSpPr>
              <p:cNvPr id="16" name="꺾인 연결선 15"/>
              <p:cNvCxnSpPr/>
              <p:nvPr/>
            </p:nvCxnSpPr>
            <p:spPr>
              <a:xfrm flipV="1">
                <a:off x="5791203" y="3260725"/>
                <a:ext cx="990597" cy="762002"/>
              </a:xfrm>
              <a:prstGeom prst="bentConnector3">
                <a:avLst>
                  <a:gd name="adj1" fmla="val 31964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10198" y="2605086"/>
              <a:ext cx="7441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예측하기 화면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4166" y="2870949"/>
            <a:ext cx="2247896" cy="2213004"/>
            <a:chOff x="123070" y="2860675"/>
            <a:chExt cx="2247896" cy="2213004"/>
          </a:xfrm>
        </p:grpSpPr>
        <p:grpSp>
          <p:nvGrpSpPr>
            <p:cNvPr id="24" name="그룹 23"/>
            <p:cNvGrpSpPr/>
            <p:nvPr/>
          </p:nvGrpSpPr>
          <p:grpSpPr>
            <a:xfrm>
              <a:off x="123070" y="2860675"/>
              <a:ext cx="2247896" cy="2006790"/>
              <a:chOff x="3883626" y="849864"/>
              <a:chExt cx="4568914" cy="407885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0" y="849864"/>
                <a:ext cx="2051740" cy="407885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626" y="849864"/>
                <a:ext cx="2059783" cy="4078859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/>
              <p:nvPr/>
            </p:nvCxnSpPr>
            <p:spPr>
              <a:xfrm flipV="1">
                <a:off x="5715000" y="2422525"/>
                <a:ext cx="1066800" cy="838200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2605" y="4873624"/>
              <a:ext cx="7441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데이터 시각화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793062" y="2870950"/>
            <a:ext cx="2214690" cy="2213002"/>
            <a:chOff x="2751966" y="2860676"/>
            <a:chExt cx="2214690" cy="2213002"/>
          </a:xfrm>
        </p:grpSpPr>
        <p:grpSp>
          <p:nvGrpSpPr>
            <p:cNvPr id="31" name="그룹 30"/>
            <p:cNvGrpSpPr/>
            <p:nvPr/>
          </p:nvGrpSpPr>
          <p:grpSpPr>
            <a:xfrm>
              <a:off x="2751966" y="2860676"/>
              <a:ext cx="2214690" cy="2006790"/>
              <a:chOff x="2751966" y="2803526"/>
              <a:chExt cx="2214690" cy="200679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966" y="2814451"/>
                <a:ext cx="999933" cy="19958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8647" y="2803526"/>
                <a:ext cx="998009" cy="2001983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4315871" y="3681852"/>
                <a:ext cx="599284" cy="7491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endCxn id="27" idx="1"/>
              </p:cNvCxnSpPr>
              <p:nvPr/>
            </p:nvCxnSpPr>
            <p:spPr>
              <a:xfrm flipV="1">
                <a:off x="3454400" y="4056404"/>
                <a:ext cx="861471" cy="37455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321055" y="4873623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클러스터링된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CCTV MAP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147014" y="121114"/>
            <a:ext cx="3967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60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418932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48237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3010440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</a:t>
            </a: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Smart 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4067139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8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Words>1432</Words>
  <Application>Microsoft Office PowerPoint</Application>
  <PresentationFormat>사용자 지정</PresentationFormat>
  <Paragraphs>267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01. Smart Factory</vt:lpstr>
      <vt:lpstr>01. Smart Factory - AI</vt:lpstr>
      <vt:lpstr>01. Smart Factory – Capturing</vt:lpstr>
      <vt:lpstr>01. Smart Factory – Service</vt:lpstr>
      <vt:lpstr>01. Smart Factory – Service</vt:lpstr>
      <vt:lpstr>01 .Smart Factory – Service</vt:lpstr>
      <vt:lpstr>No Crime</vt:lpstr>
      <vt:lpstr>02. No Crime</vt:lpstr>
      <vt:lpstr>02. No Crime - FrontEnd</vt:lpstr>
      <vt:lpstr>02. No Crime - FrontEnd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238</cp:revision>
  <cp:lastPrinted>2024-07-31T02:53:44Z</cp:lastPrinted>
  <dcterms:created xsi:type="dcterms:W3CDTF">2024-07-30T05:28:41Z</dcterms:created>
  <dcterms:modified xsi:type="dcterms:W3CDTF">2024-08-06T08:01:17Z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